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278" r:id="rId2"/>
    <p:sldId id="268" r:id="rId3"/>
    <p:sldId id="277" r:id="rId4"/>
    <p:sldId id="319" r:id="rId5"/>
    <p:sldId id="285" r:id="rId6"/>
    <p:sldId id="333" r:id="rId7"/>
    <p:sldId id="344" r:id="rId8"/>
    <p:sldId id="337" r:id="rId9"/>
    <p:sldId id="338" r:id="rId10"/>
    <p:sldId id="339" r:id="rId11"/>
    <p:sldId id="340" r:id="rId12"/>
    <p:sldId id="325" r:id="rId13"/>
    <p:sldId id="356" r:id="rId14"/>
    <p:sldId id="357" r:id="rId15"/>
    <p:sldId id="358" r:id="rId16"/>
    <p:sldId id="359" r:id="rId17"/>
    <p:sldId id="360" r:id="rId18"/>
    <p:sldId id="331" r:id="rId19"/>
    <p:sldId id="349" r:id="rId20"/>
    <p:sldId id="347" r:id="rId21"/>
    <p:sldId id="348" r:id="rId22"/>
    <p:sldId id="350" r:id="rId23"/>
    <p:sldId id="353" r:id="rId24"/>
    <p:sldId id="354" r:id="rId25"/>
    <p:sldId id="355" r:id="rId26"/>
    <p:sldId id="324" r:id="rId27"/>
    <p:sldId id="320" r:id="rId28"/>
    <p:sldId id="361" r:id="rId29"/>
    <p:sldId id="332" r:id="rId30"/>
    <p:sldId id="362" r:id="rId31"/>
    <p:sldId id="321" r:id="rId32"/>
    <p:sldId id="363" r:id="rId33"/>
    <p:sldId id="364" r:id="rId34"/>
    <p:sldId id="368" r:id="rId35"/>
    <p:sldId id="367" r:id="rId36"/>
    <p:sldId id="366" r:id="rId37"/>
    <p:sldId id="365" r:id="rId38"/>
    <p:sldId id="322" r:id="rId39"/>
    <p:sldId id="323" r:id="rId40"/>
    <p:sldId id="288" r:id="rId41"/>
    <p:sldId id="273" r:id="rId42"/>
    <p:sldId id="274" r:id="rId43"/>
    <p:sldId id="267" r:id="rId44"/>
    <p:sldId id="275" r:id="rId45"/>
    <p:sldId id="27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4"/>
            <p14:sldId id="337"/>
            <p14:sldId id="338"/>
            <p14:sldId id="339"/>
            <p14:sldId id="340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61"/>
            <p14:sldId id="332"/>
          </p14:sldIdLst>
        </p14:section>
        <p14:section name="Explore Phase" id="{A977B075-727F-4565-83A7-6299ED0F7125}">
          <p14:sldIdLst>
            <p14:sldId id="362"/>
            <p14:sldId id="321"/>
            <p14:sldId id="363"/>
            <p14:sldId id="364"/>
            <p14:sldId id="368"/>
            <p14:sldId id="367"/>
            <p14:sldId id="366"/>
            <p14:sldId id="365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Identify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Explore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Overcome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3934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Identify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105198" y="1726864"/>
        <a:ext cx="1871881" cy="1964938"/>
      </dsp:txXfrm>
    </dsp:sp>
    <dsp:sp modelId="{59A119D3-F94E-4F85-AD14-63E0CDBCC46B}">
      <dsp:nvSpPr>
        <dsp:cNvPr id="0" name=""/>
        <dsp:cNvSpPr/>
      </dsp:nvSpPr>
      <dsp:spPr>
        <a:xfrm>
          <a:off x="2283977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Explore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2385241" y="1726864"/>
        <a:ext cx="1871881" cy="1964938"/>
      </dsp:txXfrm>
    </dsp:sp>
    <dsp:sp modelId="{6C913065-33D9-4909-BE49-EDDCD9405F75}">
      <dsp:nvSpPr>
        <dsp:cNvPr id="0" name=""/>
        <dsp:cNvSpPr/>
      </dsp:nvSpPr>
      <dsp:spPr>
        <a:xfrm>
          <a:off x="4564020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Overcome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4665284" y="1726864"/>
        <a:ext cx="1871881" cy="1964938"/>
      </dsp:txXfrm>
    </dsp:sp>
    <dsp:sp modelId="{D46A3F88-B25A-4C06-8F0A-4DB903E00A28}">
      <dsp:nvSpPr>
        <dsp:cNvPr id="0" name=""/>
        <dsp:cNvSpPr/>
      </dsp:nvSpPr>
      <dsp:spPr>
        <a:xfrm>
          <a:off x="6844063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>
              <a:latin typeface="Yanone Kaffeesatz Regular" panose="02000000000000000000" pitchFamily="2" charset="0"/>
            </a:rPr>
            <a:t>Bring </a:t>
          </a:r>
          <a:r>
            <a:rPr lang="de-CH" sz="4000" kern="1200" dirty="0" err="1">
              <a:latin typeface="Yanone Kaffeesatz Regular" panose="02000000000000000000" pitchFamily="2" charset="0"/>
            </a:rPr>
            <a:t>together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6945327" y="1726864"/>
        <a:ext cx="1871881" cy="1964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</a:p>
          <a:p>
            <a:endParaRPr lang="en-US" dirty="0"/>
          </a:p>
          <a:p>
            <a:r>
              <a:rPr lang="en-US" dirty="0"/>
              <a:t>Image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Less CPU usage while high IO usage…</a:t>
            </a:r>
          </a:p>
          <a:p>
            <a:endParaRPr lang="en-US" baseline="0" dirty="0"/>
          </a:p>
          <a:p>
            <a:r>
              <a:rPr lang="en-US" baseline="0" dirty="0"/>
              <a:t>If you don’t believe me go have a look end2end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</a:p>
          <a:p>
            <a:endParaRPr lang="en-US" dirty="0"/>
          </a:p>
          <a:p>
            <a:r>
              <a:rPr lang="en-US" dirty="0"/>
              <a:t>Make a word</a:t>
            </a:r>
            <a:r>
              <a:rPr lang="en-US" baseline="0" dirty="0"/>
              <a:t> out </a:t>
            </a:r>
            <a:r>
              <a:rPr lang="en-US" baseline="0"/>
              <a:t>of 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2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Needed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40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123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34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569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Awaiting inside a lock is a recipe for producing deadlocks.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sure you can see why: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 code runs between the time the await returns control to the caller and the method resumes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arbitrary code could be taking out locks that produce lock ordering inversions, and therefore deadlocks.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could resume on another 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advanced scenarios; normally you pick up again on the thread that did the await, but not necessarily) in which case the unlock would be unlocking a lock on a different thread than the thread that took out the lock.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7369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0041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047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25.05.2016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3389948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Identify</a:t>
            </a:r>
            <a:endParaRPr lang="de-CH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8191422" y="138916"/>
            <a:ext cx="842113" cy="12306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8722" y="1470445"/>
            <a:ext cx="1644692" cy="26818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7915594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9792466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7915594" y="2811360"/>
            <a:ext cx="3521564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038722" y="4234101"/>
            <a:ext cx="5398436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8136011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9110757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085503" y="2924892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6177313" y="4335306"/>
            <a:ext cx="2770305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>
          <a:xfrm>
            <a:off x="9033535" y="4335305"/>
            <a:ext cx="2282932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5197" y="472966"/>
            <a:ext cx="3121044" cy="590418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/>
          <p:cNvSpPr/>
          <p:nvPr/>
        </p:nvSpPr>
        <p:spPr>
          <a:xfrm>
            <a:off x="4081170" y="677922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Deserialization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1170" y="1960790"/>
            <a:ext cx="5299967" cy="326124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1170" y="5417280"/>
            <a:ext cx="5317706" cy="76462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Saving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40877" y="0"/>
            <a:ext cx="4149079" cy="1171043"/>
            <a:chOff x="-1874573" y="2481003"/>
            <a:chExt cx="6146810" cy="2008681"/>
          </a:xfrm>
        </p:grpSpPr>
        <p:pic>
          <p:nvPicPr>
            <p:cNvPr id="12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654430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9457" y="2260860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43415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84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1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492" y="100622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6951" y="1171039"/>
            <a:ext cx="17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Queue</a:t>
            </a:r>
            <a:endParaRPr lang="de-CH" sz="44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01405" y="472966"/>
            <a:ext cx="453792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81170" y="1272425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Loading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5970" y="3010225"/>
            <a:ext cx="7806030" cy="2056174"/>
            <a:chOff x="4284544" y="3004558"/>
            <a:chExt cx="7806030" cy="2056174"/>
          </a:xfrm>
        </p:grpSpPr>
        <p:sp>
          <p:nvSpPr>
            <p:cNvPr id="23" name="Rectangle 22"/>
            <p:cNvSpPr/>
            <p:nvPr/>
          </p:nvSpPr>
          <p:spPr>
            <a:xfrm>
              <a:off x="4284544" y="3645883"/>
              <a:ext cx="7806030" cy="916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96423" y="3004560"/>
              <a:ext cx="1166384" cy="2056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Serialization</a:t>
              </a:r>
              <a:endParaRPr lang="de-CH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88780" y="3004560"/>
              <a:ext cx="1166384" cy="2056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Routing</a:t>
              </a:r>
              <a:endParaRPr lang="de-CH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381137" y="3004558"/>
              <a:ext cx="1166384" cy="2056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Batching</a:t>
              </a:r>
              <a:endParaRPr lang="de-CH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35855" y="3017088"/>
              <a:ext cx="1166384" cy="204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Handover</a:t>
              </a:r>
              <a:endParaRPr lang="de-CH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08663" y="2168554"/>
            <a:ext cx="1007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Http Client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Webservice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File System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Database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9730" y="2114477"/>
            <a:ext cx="1409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User </a:t>
            </a:r>
            <a:r>
              <a:rPr lang="de-CH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code</a:t>
            </a:r>
            <a:endParaRPr lang="de-CH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9544" y="385364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Sending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/Publishing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NServiceBus</a:t>
            </a:r>
            <a:endParaRPr lang="de-CH" sz="900" dirty="0"/>
          </a:p>
        </p:txBody>
      </p:sp>
      <p:sp>
        <p:nvSpPr>
          <p:cNvPr id="33" name="Rectangle 3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6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Explore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20" name="Rectangle 19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32123" y="2891085"/>
            <a:ext cx="58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timeboxed</a:t>
            </a:r>
            <a:endParaRPr lang="en-US" sz="5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3" name="Rectangle 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7" name="Rectangle 6"/>
          <p:cNvSpPr/>
          <p:nvPr/>
        </p:nvSpPr>
        <p:spPr>
          <a:xfrm>
            <a:off x="7294708" y="1451239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ConnectionFactory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94708" y="2025867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8792" y="260049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Model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8792" y="3175123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Consumers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-client/pull/151</a:t>
            </a:r>
          </a:p>
        </p:txBody>
      </p:sp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tangle 2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6" name="Rectangle 5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9690" y="317371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Protocol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9690" y="375344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MessageBuilder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9690" y="4873731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NetworkReader</a:t>
            </a:r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/Writer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690" y="4313588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Content / Headers / Frames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-client/pull/149</a:t>
            </a:r>
          </a:p>
        </p:txBody>
      </p:sp>
    </p:spTree>
    <p:extLst>
      <p:ext uri="{BB962C8B-B14F-4D97-AF65-F5344CB8AC3E}">
        <p14:creationId xmlns:p14="http://schemas.microsoft.com/office/powerpoint/2010/main" val="110364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592073" y="467897"/>
            <a:ext cx="3889205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Monitor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Semaphore / 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Mutex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Auto/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ManualResetEvent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Ref/Out parameters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Thread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Ambient state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 calls in 3</a:t>
            </a:r>
            <a:r>
              <a:rPr lang="en-US" sz="3200" baseline="30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rd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Party libs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Remote Procedure Calls</a:t>
            </a:r>
          </a:p>
        </p:txBody>
      </p:sp>
    </p:spTree>
    <p:extLst>
      <p:ext uri="{BB962C8B-B14F-4D97-AF65-F5344CB8AC3E}">
        <p14:creationId xmlns:p14="http://schemas.microsoft.com/office/powerpoint/2010/main" val="340451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451372" y="1197622"/>
            <a:ext cx="8755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public delegate </a:t>
            </a:r>
            <a:r>
              <a:rPr lang="en-US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void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EventHandler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(Object sender,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e);</a:t>
            </a:r>
          </a:p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</a:p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public delegate </a:t>
            </a:r>
            <a:r>
              <a:rPr lang="en-US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void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EventHandler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&gt;(Object sender,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e);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1372" y="308615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 void</a:t>
            </a:r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MyEventHandler(object sender, EventArgs e)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{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	await Task.Yield();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	throw new InvalidOperationException();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8573" y="489736"/>
            <a:ext cx="2491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63544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010083" y="583676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http://stackoverflow.com/questions/7612602/why-cant-i-use-the-await-operator-within-the-body-of-a-lock-statement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371910" y="1197622"/>
            <a:ext cx="389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locker = new object();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lock (locker)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Task.Yield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  <a:endParaRPr lang="de-CH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71910" y="4028526"/>
            <a:ext cx="6820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Error	CS1996 </a:t>
            </a:r>
            <a:b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Cannot await in the body of a lock statement presentation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37176" y="489736"/>
            <a:ext cx="994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2875083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60245" y="2519636"/>
            <a:ext cx="4762354" cy="830997"/>
            <a:chOff x="6184552" y="3871872"/>
            <a:chExt cx="4762354" cy="830997"/>
          </a:xfrm>
        </p:grpSpPr>
        <p:sp>
          <p:nvSpPr>
            <p:cNvPr id="6" name="Rectangle 5"/>
            <p:cNvSpPr/>
            <p:nvPr/>
          </p:nvSpPr>
          <p:spPr>
            <a:xfrm>
              <a:off x="6184552" y="3871872"/>
              <a:ext cx="22429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void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stinks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5437" y="3871872"/>
              <a:ext cx="23214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wait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smells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89428" y="551456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means</a:t>
            </a:r>
            <a:r>
              <a:rPr lang="en-US" sz="3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avoid blocking code</a:t>
            </a:r>
            <a:endParaRPr lang="de-CH" sz="36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1680" y="4287370"/>
            <a:ext cx="291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Remember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9000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6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1802</Words>
  <Application>Microsoft Office PowerPoint</Application>
  <PresentationFormat>Widescreen</PresentationFormat>
  <Paragraphs>373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139</cp:revision>
  <dcterms:created xsi:type="dcterms:W3CDTF">2016-02-22T14:00:45Z</dcterms:created>
  <dcterms:modified xsi:type="dcterms:W3CDTF">2016-05-25T15:41:32Z</dcterms:modified>
</cp:coreProperties>
</file>